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595" autoAdjust="0"/>
  </p:normalViewPr>
  <p:slideViewPr>
    <p:cSldViewPr snapToGrid="0" snapToObjects="1">
      <p:cViewPr varScale="1">
        <p:scale>
          <a:sx n="91" d="100"/>
          <a:sy n="91" d="100"/>
        </p:scale>
        <p:origin x="-147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GB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B59F4-DDCB-41FF-83F5-A48440F36FA7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6348-D703-428C-A1C4-7D6796EF5F41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5437F-F4F9-44A9-B4D3-9191CA04E889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24E59-01D0-4537-B876-7E5EC75B028D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GB" smtClean="0"/>
              <a:t>Click to edit Master text styles</a:t>
            </a:r>
          </a:p>
          <a:p>
            <a:pPr lvl="1" eaLnBrk="1" latinLnBrk="0" hangingPunct="1"/>
            <a:r>
              <a:rPr lang="en-GB" smtClean="0"/>
              <a:t>Second level</a:t>
            </a:r>
          </a:p>
          <a:p>
            <a:pPr lvl="2" eaLnBrk="1" latinLnBrk="0" hangingPunct="1"/>
            <a:r>
              <a:rPr lang="en-GB" smtClean="0"/>
              <a:t>Third level</a:t>
            </a:r>
          </a:p>
          <a:p>
            <a:pPr lvl="3" eaLnBrk="1" latinLnBrk="0" hangingPunct="1"/>
            <a:r>
              <a:rPr lang="en-GB" smtClean="0"/>
              <a:t>Fourth level</a:t>
            </a:r>
          </a:p>
          <a:p>
            <a:pPr lvl="4" eaLnBrk="1" latinLnBrk="0" hangingPunct="1"/>
            <a:r>
              <a:rPr lang="en-GB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2E49-18A1-40BC-BA5D-5A2EC8FDDF15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GB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2983DA4-3B24-449B-95CA-514EB7E30A99}" type="datetime4">
              <a:rPr lang="en-US" smtClean="0"/>
              <a:pPr/>
              <a:t>June 2,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GB" smtClean="0"/>
              <a:t>Click to edit Master text styles</a:t>
            </a:r>
          </a:p>
          <a:p>
            <a:pPr lvl="1" eaLnBrk="1" latinLnBrk="0" hangingPunct="1"/>
            <a:r>
              <a:rPr kumimoji="0" lang="en-GB" smtClean="0"/>
              <a:t>Second level</a:t>
            </a:r>
          </a:p>
          <a:p>
            <a:pPr lvl="2" eaLnBrk="1" latinLnBrk="0" hangingPunct="1"/>
            <a:r>
              <a:rPr kumimoji="0" lang="en-GB" smtClean="0"/>
              <a:t>Third level</a:t>
            </a:r>
          </a:p>
          <a:p>
            <a:pPr lvl="3" eaLnBrk="1" latinLnBrk="0" hangingPunct="1"/>
            <a:r>
              <a:rPr kumimoji="0" lang="en-GB" smtClean="0"/>
              <a:t>Fourth level</a:t>
            </a:r>
          </a:p>
          <a:p>
            <a:pPr lvl="4" eaLnBrk="1" latinLnBrk="0" hangingPunct="1"/>
            <a:r>
              <a:rPr kumimoji="0" lang="en-GB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42120D2-3948-4F8F-BE5D-E7E7D97880B2}" type="datetime4">
              <a:rPr lang="en-US" smtClean="0"/>
              <a:pPr/>
              <a:t>June 2, 2016</a:t>
            </a:fld>
            <a:endParaRPr lang="en-US" dirty="0" err="1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788" y="288164"/>
            <a:ext cx="7573412" cy="1409942"/>
          </a:xfrm>
        </p:spPr>
        <p:txBody>
          <a:bodyPr>
            <a:noAutofit/>
          </a:bodyPr>
          <a:lstStyle/>
          <a:p>
            <a:r>
              <a:rPr lang="en-US" sz="2800" dirty="0"/>
              <a:t>DREAM ACHIEVERS YOUTH ORGANISATION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/>
              <a:t>DAYO) </a:t>
            </a:r>
            <a:br>
              <a:rPr lang="en-US" sz="2800" dirty="0"/>
            </a:br>
            <a:r>
              <a:rPr lang="en-US" sz="2800" dirty="0"/>
              <a:t>– MOMBASA, KENYA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Picture 4" descr="View of offic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" b="12476"/>
          <a:stretch/>
        </p:blipFill>
        <p:spPr>
          <a:xfrm>
            <a:off x="884788" y="1803919"/>
            <a:ext cx="7573412" cy="47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06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194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4" b="17974"/>
          <a:stretch>
            <a:fillRect/>
          </a:stretch>
        </p:blipFill>
        <p:spPr>
          <a:xfrm>
            <a:off x="1113393" y="-12050"/>
            <a:ext cx="6998686" cy="3362114"/>
          </a:xfrm>
        </p:spPr>
      </p:pic>
      <p:pic>
        <p:nvPicPr>
          <p:cNvPr id="4" name="Picture 3" descr="IMG_17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61956" y="3624305"/>
            <a:ext cx="3695651" cy="2771739"/>
          </a:xfrm>
          <a:prstGeom prst="rect">
            <a:avLst/>
          </a:prstGeom>
        </p:spPr>
      </p:pic>
      <p:pic>
        <p:nvPicPr>
          <p:cNvPr id="6" name="Picture 5" descr="IMG_173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53" y="3350064"/>
            <a:ext cx="4677247" cy="3507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765" y="2590849"/>
            <a:ext cx="700444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Other work based activities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91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ni Bac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25" y="0"/>
            <a:ext cx="3701664" cy="2467776"/>
          </a:xfrm>
          <a:prstGeom prst="rect">
            <a:avLst/>
          </a:prstGeom>
        </p:spPr>
      </p:pic>
      <p:pic>
        <p:nvPicPr>
          <p:cNvPr id="5" name="Picture 4" descr="IMG_119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2013" y="420284"/>
            <a:ext cx="3362271" cy="2521703"/>
          </a:xfrm>
          <a:prstGeom prst="rect">
            <a:avLst/>
          </a:prstGeom>
        </p:spPr>
      </p:pic>
      <p:pic>
        <p:nvPicPr>
          <p:cNvPr id="7" name="Picture 6" descr="IMG_166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001"/>
            <a:ext cx="3596081" cy="2451953"/>
          </a:xfrm>
          <a:prstGeom prst="rect">
            <a:avLst/>
          </a:prstGeom>
        </p:spPr>
      </p:pic>
      <p:pic>
        <p:nvPicPr>
          <p:cNvPr id="10" name="Picture 9" descr="DSC_047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41" y="4455954"/>
            <a:ext cx="3618833" cy="2412555"/>
          </a:xfrm>
          <a:prstGeom prst="rect">
            <a:avLst/>
          </a:prstGeom>
        </p:spPr>
      </p:pic>
      <p:pic>
        <p:nvPicPr>
          <p:cNvPr id="12" name="Picture 11" descr="DSC_082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9" y="4455954"/>
            <a:ext cx="3603070" cy="2402046"/>
          </a:xfrm>
          <a:prstGeom prst="rect">
            <a:avLst/>
          </a:prstGeom>
        </p:spPr>
      </p:pic>
      <p:pic>
        <p:nvPicPr>
          <p:cNvPr id="11" name="Picture 10" descr="IMG_432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1664" cy="2467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1664" y="2705925"/>
            <a:ext cx="2809377" cy="1049236"/>
          </a:xfrm>
        </p:spPr>
        <p:txBody>
          <a:bodyPr>
            <a:noAutofit/>
          </a:bodyPr>
          <a:lstStyle/>
          <a:p>
            <a:r>
              <a:rPr lang="en-US" sz="3600" dirty="0" smtClean="0"/>
              <a:t>Weekends / Time off</a:t>
            </a:r>
            <a:endParaRPr lang="en-US" sz="3600" dirty="0"/>
          </a:p>
        </p:txBody>
      </p:sp>
      <p:pic>
        <p:nvPicPr>
          <p:cNvPr id="6" name="Picture 5" descr="IMG_127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36" y="4625352"/>
            <a:ext cx="2976864" cy="2232648"/>
          </a:xfrm>
          <a:prstGeom prst="rect">
            <a:avLst/>
          </a:prstGeom>
        </p:spPr>
      </p:pic>
      <p:pic>
        <p:nvPicPr>
          <p:cNvPr id="8" name="Picture 7" descr="IMG_168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36" y="2451953"/>
            <a:ext cx="2976864" cy="22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5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consider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Intermittent internet</a:t>
            </a:r>
          </a:p>
          <a:p>
            <a:r>
              <a:rPr lang="en-US" dirty="0" smtClean="0"/>
              <a:t>Periods of social media shut down – Tunnel Bear VPN</a:t>
            </a:r>
          </a:p>
          <a:p>
            <a:r>
              <a:rPr lang="en-US" dirty="0" smtClean="0"/>
              <a:t>Power cuts – power bank </a:t>
            </a:r>
          </a:p>
          <a:p>
            <a:r>
              <a:rPr lang="en-US" dirty="0" smtClean="0"/>
              <a:t>Pre-paid card – </a:t>
            </a:r>
            <a:r>
              <a:rPr lang="en-US" dirty="0" err="1" smtClean="0"/>
              <a:t>www.revolut.com</a:t>
            </a:r>
            <a:endParaRPr lang="en-US" dirty="0" smtClean="0"/>
          </a:p>
          <a:p>
            <a:r>
              <a:rPr lang="en-US" dirty="0" smtClean="0"/>
              <a:t>Try to learn a few words – locals love it!</a:t>
            </a:r>
          </a:p>
          <a:p>
            <a:pPr marL="36576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90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8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7467600" cy="1143000"/>
          </a:xfrm>
        </p:spPr>
        <p:txBody>
          <a:bodyPr/>
          <a:lstStyle/>
          <a:p>
            <a:r>
              <a:rPr lang="en-US" dirty="0" smtClean="0"/>
              <a:t>Don</a:t>
            </a:r>
            <a:r>
              <a:rPr lang="uk-UA" dirty="0" smtClean="0"/>
              <a:t>’</a:t>
            </a:r>
            <a:r>
              <a:rPr lang="en-US" dirty="0" smtClean="0"/>
              <a:t>t Hesitate</a:t>
            </a:r>
            <a:r>
              <a:rPr lang="is-IS" dirty="0" smtClean="0"/>
              <a:t>….....</a:t>
            </a:r>
            <a:r>
              <a:rPr lang="en-US" dirty="0" smtClean="0"/>
              <a:t> Go for it!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6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788" y="288164"/>
            <a:ext cx="7573412" cy="1143000"/>
          </a:xfrm>
        </p:spPr>
        <p:txBody>
          <a:bodyPr>
            <a:noAutofit/>
          </a:bodyPr>
          <a:lstStyle/>
          <a:p>
            <a:r>
              <a:rPr lang="en-US" sz="2800" dirty="0"/>
              <a:t>KYANINGA CHILD DEVELOPMENT CENTRE</a:t>
            </a:r>
            <a:br>
              <a:rPr lang="en-US" sz="2800" dirty="0"/>
            </a:br>
            <a:r>
              <a:rPr lang="en-US" sz="2800" dirty="0"/>
              <a:t>(KCDC) </a:t>
            </a:r>
            <a:br>
              <a:rPr lang="en-US" sz="2800" dirty="0"/>
            </a:br>
            <a:r>
              <a:rPr lang="en-US" sz="2800" dirty="0"/>
              <a:t>– FORT PORTAL, KAMPALA</a:t>
            </a:r>
          </a:p>
        </p:txBody>
      </p:sp>
      <p:pic>
        <p:nvPicPr>
          <p:cNvPr id="5" name="Picture 4" descr="IMG_194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7"/>
          <a:stretch/>
        </p:blipFill>
        <p:spPr>
          <a:xfrm>
            <a:off x="706672" y="1653585"/>
            <a:ext cx="7751528" cy="486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96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59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/>
          <a:stretch/>
        </p:blipFill>
        <p:spPr>
          <a:xfrm>
            <a:off x="155262" y="148436"/>
            <a:ext cx="4452874" cy="3521531"/>
          </a:xfrm>
          <a:prstGeom prst="rect">
            <a:avLst/>
          </a:prstGeom>
        </p:spPr>
      </p:pic>
      <p:pic>
        <p:nvPicPr>
          <p:cNvPr id="4" name="Picture 3" descr="DSC_082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2" y="3285023"/>
            <a:ext cx="5107085" cy="3404723"/>
          </a:xfrm>
          <a:prstGeom prst="rect">
            <a:avLst/>
          </a:prstGeom>
        </p:spPr>
      </p:pic>
      <p:pic>
        <p:nvPicPr>
          <p:cNvPr id="5" name="Picture 4" descr="DSC_103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2" t="4045"/>
          <a:stretch/>
        </p:blipFill>
        <p:spPr>
          <a:xfrm>
            <a:off x="4579404" y="3285023"/>
            <a:ext cx="4379074" cy="340472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67" y="1884983"/>
            <a:ext cx="5265114" cy="24556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David Attenborough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 Satisfaction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Invaluable Experience</a:t>
            </a:r>
          </a:p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International Development ???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561" y="764508"/>
            <a:ext cx="1891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WHY?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10" name="Picture 9" descr="Pirates Bac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04" y="148436"/>
            <a:ext cx="4379074" cy="312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2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I ‘help’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Excel</a:t>
            </a:r>
          </a:p>
          <a:p>
            <a:r>
              <a:rPr lang="en-US" sz="2400" dirty="0" smtClean="0"/>
              <a:t>Excel</a:t>
            </a:r>
          </a:p>
          <a:p>
            <a:r>
              <a:rPr lang="en-US" sz="2400" dirty="0" smtClean="0"/>
              <a:t>Excel</a:t>
            </a:r>
          </a:p>
          <a:p>
            <a:r>
              <a:rPr lang="en-US" sz="2400" dirty="0" smtClean="0"/>
              <a:t>Objectives completed / Financial Assessment</a:t>
            </a:r>
          </a:p>
          <a:p>
            <a:r>
              <a:rPr lang="en-US" sz="2400" dirty="0" smtClean="0"/>
              <a:t>Tasks completed outside of main objectives</a:t>
            </a:r>
          </a:p>
          <a:p>
            <a:r>
              <a:rPr lang="en-US" sz="2400" dirty="0" smtClean="0"/>
              <a:t>Knowledge of specific accounting software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5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 at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974" b="17974"/>
          <a:stretch>
            <a:fillRect/>
          </a:stretch>
        </p:blipFill>
        <p:spPr>
          <a:xfrm>
            <a:off x="585904" y="1417638"/>
            <a:ext cx="5282738" cy="2537786"/>
          </a:xfrm>
        </p:spPr>
      </p:pic>
      <p:sp>
        <p:nvSpPr>
          <p:cNvPr id="5" name="TextBox 4"/>
          <p:cNvSpPr txBox="1"/>
          <p:nvPr/>
        </p:nvSpPr>
        <p:spPr>
          <a:xfrm>
            <a:off x="3439257" y="546499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963" y="3310391"/>
            <a:ext cx="4349801" cy="32533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903" y="4337752"/>
            <a:ext cx="2853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commute</a:t>
            </a:r>
            <a:r>
              <a:rPr lang="is-IS" sz="2400" dirty="0" smtClean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7163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67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4" b="17974"/>
          <a:stretch>
            <a:fillRect/>
          </a:stretch>
        </p:blipFill>
        <p:spPr>
          <a:xfrm>
            <a:off x="0" y="86323"/>
            <a:ext cx="9144000" cy="3338663"/>
          </a:xfrm>
        </p:spPr>
      </p:pic>
      <p:pic>
        <p:nvPicPr>
          <p:cNvPr id="5" name="Picture 4" descr="IMG_18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48" y="3424986"/>
            <a:ext cx="4577352" cy="3433014"/>
          </a:xfrm>
          <a:prstGeom prst="rect">
            <a:avLst/>
          </a:prstGeom>
        </p:spPr>
      </p:pic>
      <p:pic>
        <p:nvPicPr>
          <p:cNvPr id="6" name="Picture 5" descr="IMG_183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4986"/>
            <a:ext cx="4577351" cy="3433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517" y="1526775"/>
            <a:ext cx="2060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Office</a:t>
            </a:r>
            <a:r>
              <a:rPr lang="is-IS" sz="2400" dirty="0" smtClean="0"/>
              <a:t>….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131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arisha Vijana (KUZA) education programm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" b="7240"/>
          <a:stretch>
            <a:fillRect/>
          </a:stretch>
        </p:blipFill>
        <p:spPr>
          <a:xfrm>
            <a:off x="1" y="37290"/>
            <a:ext cx="9144000" cy="4392707"/>
          </a:xfrm>
        </p:spPr>
      </p:pic>
      <p:pic>
        <p:nvPicPr>
          <p:cNvPr id="4" name="Picture 3" descr="View of offic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74" y="3096356"/>
            <a:ext cx="5015525" cy="3761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5206" y="4637399"/>
            <a:ext cx="3198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other office</a:t>
            </a:r>
            <a:r>
              <a:rPr lang="is-IS" sz="2400" dirty="0" smtClean="0"/>
              <a:t>…</a:t>
            </a:r>
            <a:r>
              <a:rPr lang="is-I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34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ocal lunch next to work 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771307"/>
            <a:ext cx="3221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Lunch</a:t>
            </a:r>
            <a:r>
              <a:rPr lang="is-IS" sz="2400" dirty="0" smtClean="0"/>
              <a:t>…..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76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_114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" b="17621"/>
          <a:stretch/>
        </p:blipFill>
        <p:spPr>
          <a:xfrm>
            <a:off x="1076780" y="0"/>
            <a:ext cx="69990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1540" y="96639"/>
            <a:ext cx="3325660" cy="60745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After work</a:t>
            </a:r>
            <a:r>
              <a:rPr lang="is-I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59410"/>
      </p:ext>
    </p:extLst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272</TotalTime>
  <Words>126</Words>
  <Application>Microsoft Macintosh PowerPoint</Application>
  <PresentationFormat>On-screen Show (4:3)</PresentationFormat>
  <Paragraphs>29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Technic</vt:lpstr>
      <vt:lpstr>DREAM ACHIEVERS YOUTH ORGANISATION  (DAYO)  – MOMBASA, KENYA </vt:lpstr>
      <vt:lpstr>KYANINGA CHILD DEVELOPMENT CENTRE (KCDC)  – FORT PORTAL, KAMPALA</vt:lpstr>
      <vt:lpstr>PowerPoint Presentation</vt:lpstr>
      <vt:lpstr>How did I ‘help’ ?</vt:lpstr>
      <vt:lpstr>Day at work</vt:lpstr>
      <vt:lpstr>PowerPoint Presentation</vt:lpstr>
      <vt:lpstr>PowerPoint Presentation</vt:lpstr>
      <vt:lpstr>PowerPoint Presentation</vt:lpstr>
      <vt:lpstr>After work….</vt:lpstr>
      <vt:lpstr>Other work based activities </vt:lpstr>
      <vt:lpstr>Weekends / Time off</vt:lpstr>
      <vt:lpstr>Things to consider….</vt:lpstr>
      <vt:lpstr>Don’t Hesitate…..... Go for it!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 ACHIEVERS YOUTH ORGANISATION (DAYO)  – MOMBASA, KENYA  KYANINGA CHILD DEVELOPMENT CENTRE (KCDC)  – FORT PORTAL, KAMPALA</dc:title>
  <dc:creator>Karim Bereksi-Reguig</dc:creator>
  <cp:lastModifiedBy>Karim Bereksi-Reguig</cp:lastModifiedBy>
  <cp:revision>23</cp:revision>
  <dcterms:created xsi:type="dcterms:W3CDTF">2016-05-29T19:28:32Z</dcterms:created>
  <dcterms:modified xsi:type="dcterms:W3CDTF">2016-06-02T10:39:19Z</dcterms:modified>
</cp:coreProperties>
</file>